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7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6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2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3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3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0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3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2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8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42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6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27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2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50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01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4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97C4A49-7854-42ED-BC58-63508F1D0F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205F157-0E88-4F93-B1CF-0EC4E7A41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637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DC76CB-52BE-1E48-12F2-C7B8590E3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347" y="79636"/>
            <a:ext cx="6624119" cy="68044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E512D8-A7E4-EF5A-EE82-6751BA30830F}"/>
              </a:ext>
            </a:extLst>
          </p:cNvPr>
          <p:cNvSpPr txBox="1"/>
          <p:nvPr/>
        </p:nvSpPr>
        <p:spPr>
          <a:xfrm>
            <a:off x="1692998" y="724277"/>
            <a:ext cx="2326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بنام خالق زیبایی ها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090F8-4D3D-9666-BF2B-7846559712F6}"/>
              </a:ext>
            </a:extLst>
          </p:cNvPr>
          <p:cNvSpPr txBox="1"/>
          <p:nvPr/>
        </p:nvSpPr>
        <p:spPr>
          <a:xfrm>
            <a:off x="1285591" y="2897110"/>
            <a:ext cx="3141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>
                <a:cs typeface="B Aseman" panose="00000400000000000000" pitchFamily="2" charset="-78"/>
              </a:rPr>
              <a:t>مرکز شماره7 شهید مطهری</a:t>
            </a:r>
            <a:endParaRPr lang="en-US" sz="3200" dirty="0">
              <a:cs typeface="B Asem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51925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A7CB6D-1FFC-226F-125B-E1E72C73A442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B0935-6212-F7AE-4B2C-1F674D05715F}"/>
              </a:ext>
            </a:extLst>
          </p:cNvPr>
          <p:cNvSpPr txBox="1"/>
          <p:nvPr/>
        </p:nvSpPr>
        <p:spPr>
          <a:xfrm>
            <a:off x="10067452" y="660904"/>
            <a:ext cx="1702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000" dirty="0">
                <a:cs typeface="B Aseman" panose="00000400000000000000" pitchFamily="2" charset="-78"/>
              </a:rPr>
              <a:t>بیوگرافی </a:t>
            </a:r>
            <a:r>
              <a:rPr lang="fa-IR" sz="4000" dirty="0"/>
              <a:t> </a:t>
            </a:r>
            <a:r>
              <a:rPr lang="fa-IR" sz="4000" dirty="0">
                <a:cs typeface="B Baran Outline" panose="00000400000000000000" pitchFamily="2" charset="-78"/>
              </a:rPr>
              <a:t>مرکز</a:t>
            </a:r>
            <a:r>
              <a:rPr lang="fa-IR" sz="4000" dirty="0"/>
              <a:t>: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35D68F-E2E1-C49E-8A4B-155E9033D5A0}"/>
              </a:ext>
            </a:extLst>
          </p:cNvPr>
          <p:cNvSpPr txBox="1"/>
          <p:nvPr/>
        </p:nvSpPr>
        <p:spPr>
          <a:xfrm>
            <a:off x="2347938" y="2215081"/>
            <a:ext cx="8718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/>
              <a:t> مرکز آموزش فنی و حرفه ای شماره 7  شهید مطهری    تنها مرکز آموزشی در سطح کشور می باشد که با نیم قرن سابقه در حوزه آموزش رانندگی پایه یک افتخار خدمت به مردم عزیز کشورمان را دارد .                         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35FAD-7B26-70A3-1919-4E86E0F5187F}"/>
              </a:ext>
            </a:extLst>
          </p:cNvPr>
          <p:cNvSpPr txBox="1"/>
          <p:nvPr/>
        </p:nvSpPr>
        <p:spPr>
          <a:xfrm>
            <a:off x="3530851" y="4870764"/>
            <a:ext cx="7535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آدرس: پیکان شهر خیابان شهید گودرزی انتهاس کوچه هشتم غربی جنب گیاه شناسی مرکز شماره 7 شهید مطهری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0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44BE8D-8CAE-3AEB-EBA0-554697C3ADC7}"/>
              </a:ext>
            </a:extLst>
          </p:cNvPr>
          <p:cNvSpPr txBox="1"/>
          <p:nvPr/>
        </p:nvSpPr>
        <p:spPr>
          <a:xfrm>
            <a:off x="8338242" y="497941"/>
            <a:ext cx="319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رشته های آموزشی فعال مرکز: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FFFAF-7D16-0AB6-F2F7-8A57B3C0C5BB}"/>
              </a:ext>
            </a:extLst>
          </p:cNvPr>
          <p:cNvSpPr txBox="1"/>
          <p:nvPr/>
        </p:nvSpPr>
        <p:spPr>
          <a:xfrm>
            <a:off x="8338242" y="1376126"/>
            <a:ext cx="3036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1: رانندگی پایه یک ، دو ، سه</a:t>
            </a:r>
          </a:p>
          <a:p>
            <a:endParaRPr lang="fa-IR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83135-B8CD-8E85-9610-BFC467A9E717}"/>
              </a:ext>
            </a:extLst>
          </p:cNvPr>
          <p:cNvSpPr txBox="1"/>
          <p:nvPr/>
        </p:nvSpPr>
        <p:spPr>
          <a:xfrm>
            <a:off x="8908612" y="1837791"/>
            <a:ext cx="296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2: آموزش موتور سیکلت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C76E2C-3758-EE59-940D-46A77B423802}"/>
              </a:ext>
            </a:extLst>
          </p:cNvPr>
          <p:cNvSpPr txBox="1"/>
          <p:nvPr/>
        </p:nvSpPr>
        <p:spPr>
          <a:xfrm>
            <a:off x="11199137" y="240822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F9EF2C-7C98-6FCF-E644-BBA4170E843F}"/>
              </a:ext>
            </a:extLst>
          </p:cNvPr>
          <p:cNvSpPr txBox="1"/>
          <p:nvPr/>
        </p:nvSpPr>
        <p:spPr>
          <a:xfrm>
            <a:off x="8573633" y="2391789"/>
            <a:ext cx="296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3: آموزش وسایط نقلیه ویژه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9F7C82-B77E-19C8-8E90-BE7064E3FA59}"/>
              </a:ext>
            </a:extLst>
          </p:cNvPr>
          <p:cNvSpPr txBox="1"/>
          <p:nvPr/>
        </p:nvSpPr>
        <p:spPr>
          <a:xfrm>
            <a:off x="5567881" y="3241141"/>
            <a:ext cx="581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شامل : لیفتراک ، بیل مکانیکی ، جرثقیل ، باب کت و ........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8AC389-B6C4-4C90-6368-1C53F9A50142}"/>
              </a:ext>
            </a:extLst>
          </p:cNvPr>
          <p:cNvSpPr txBox="1"/>
          <p:nvPr/>
        </p:nvSpPr>
        <p:spPr>
          <a:xfrm>
            <a:off x="6255945" y="4074060"/>
            <a:ext cx="6286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/>
              <a:t>4: آموزش دوره های راهداری جهت اخذ کارت هوشمند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0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102</TotalTime>
  <Words>118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 Aseman</vt:lpstr>
      <vt:lpstr>B Baran Outline</vt:lpstr>
      <vt:lpstr>Century Gothic</vt:lpstr>
      <vt:lpstr>Mesh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PCtvto</dc:creator>
  <cp:lastModifiedBy>PCtvto</cp:lastModifiedBy>
  <cp:revision>4</cp:revision>
  <dcterms:created xsi:type="dcterms:W3CDTF">2026-09-21T08:39:47Z</dcterms:created>
  <dcterms:modified xsi:type="dcterms:W3CDTF">2026-09-22T04:58:03Z</dcterms:modified>
</cp:coreProperties>
</file>